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7" r:id="rId4"/>
    <p:sldId id="268" r:id="rId5"/>
    <p:sldId id="269" r:id="rId6"/>
    <p:sldId id="270" r:id="rId7"/>
    <p:sldId id="258" r:id="rId8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599" autoAdjust="0"/>
  </p:normalViewPr>
  <p:slideViewPr>
    <p:cSldViewPr>
      <p:cViewPr varScale="1">
        <p:scale>
          <a:sx n="74" d="100"/>
          <a:sy n="74" d="100"/>
        </p:scale>
        <p:origin x="366" y="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1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446EEE-9F74-414C-8CF3-76F72C6C9CBB}" type="datetime1">
              <a:rPr lang="es-ES" smtClean="0"/>
              <a:t>11/10/2017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C2AD-8B93-45A4-8827-85E82B2F4F55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58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567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244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5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9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179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21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 rtl="0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22E2A2-B648-4842-9ED5-8E4D1828D625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6AB9F2-CD8F-42EB-A63E-2B03D1B74C56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CC39B-F8AD-4C56-AD8F-A56798AE1A49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 rtl="0">
              <a:defRPr sz="44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A5F5A5-C1AF-4E1F-BBE9-77A0324E6A16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BAF46A-8BB1-4F24-A11E-0306615E93F5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29AD9-EA14-4AE8-BB2F-1A8BF56A3E5B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6EFD6-A265-4329-83FB-237234CCC851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EC8E5-6135-4EEA-A5FA-4E382F0E51FD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A01AB-145F-4AE5-A1D5-362BC05CA7CC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16348-E405-42B1-89B5-964AA77FE073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t>11/10/2017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CL" dirty="0" err="1" smtClean="0"/>
              <a:t>Ristorante</a:t>
            </a:r>
            <a:r>
              <a:rPr lang="es-CL" dirty="0" smtClean="0"/>
              <a:t> Di </a:t>
            </a:r>
            <a:r>
              <a:rPr lang="es-CL" dirty="0" err="1"/>
              <a:t>C</a:t>
            </a:r>
            <a:r>
              <a:rPr lang="es-CL" dirty="0" err="1" smtClean="0"/>
              <a:t>orfo</a:t>
            </a:r>
            <a:r>
              <a:rPr lang="es-CL" dirty="0" smtClean="0"/>
              <a:t>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Expertos en pastas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L" dirty="0" smtClean="0"/>
              <a:t>Portada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131" y="-14590"/>
            <a:ext cx="12233956" cy="69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/>
              <a:t>Diseño de título y contenido con gráfico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1626"/>
            <a:ext cx="12188825" cy="69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45879"/>
            <a:ext cx="9143998" cy="1020762"/>
          </a:xfrm>
        </p:spPr>
        <p:txBody>
          <a:bodyPr rtlCol="0"/>
          <a:lstStyle/>
          <a:p>
            <a:pPr rtl="0"/>
            <a:r>
              <a:rPr lang="es-ES" dirty="0"/>
              <a:t>Diseño de dos objetos con tabla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77" y="0"/>
            <a:ext cx="12221989" cy="77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45879"/>
            <a:ext cx="9143998" cy="1020762"/>
          </a:xfrm>
        </p:spPr>
        <p:txBody>
          <a:bodyPr rtlCol="0"/>
          <a:lstStyle/>
          <a:p>
            <a:pPr rtl="0"/>
            <a:r>
              <a:rPr lang="es-ES" dirty="0"/>
              <a:t>Diseño de dos objetos con tabla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15816"/>
          <a:stretch/>
        </p:blipFill>
        <p:spPr>
          <a:xfrm>
            <a:off x="-64295" y="-13742"/>
            <a:ext cx="12253120" cy="68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2" y="-15973"/>
            <a:ext cx="12169403" cy="6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CL" dirty="0" smtClean="0"/>
              <a:t>Muchas gracias </a:t>
            </a: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CL" dirty="0" smtClean="0"/>
              <a:t>En construcción </a:t>
            </a:r>
            <a:endParaRPr lang="es-ES" dirty="0"/>
          </a:p>
        </p:txBody>
      </p:sp>
      <p:pic>
        <p:nvPicPr>
          <p:cNvPr id="1026" name="Picture 2" descr="Resultado de imagen para en construcc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4" y="0"/>
            <a:ext cx="12159151" cy="69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500_TF02804846_TF02804846" id="{65FD6923-A55A-4D8A-AB6E-792F5126A260}" vid="{862C69AA-365A-4DD1-97BC-168A1699736E}"/>
    </a:ext>
  </a:extLst>
</a:theme>
</file>

<file path=ppt/theme/theme2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pizarra para el ámbito educativo (panorámica)</Template>
  <TotalTime>166</TotalTime>
  <Words>37</Words>
  <Application>Microsoft Office PowerPoint</Application>
  <PresentationFormat>Personalizado</PresentationFormat>
  <Paragraphs>15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Consolas</vt:lpstr>
      <vt:lpstr>Corbel</vt:lpstr>
      <vt:lpstr>Pizarra 16 x 9</vt:lpstr>
      <vt:lpstr>Ristorante Di Corfo </vt:lpstr>
      <vt:lpstr>Portada</vt:lpstr>
      <vt:lpstr>Diseño de título y contenido con gráfico</vt:lpstr>
      <vt:lpstr>Diseño de dos objetos con tabla</vt:lpstr>
      <vt:lpstr>Diseño de dos objetos con tabla</vt:lpstr>
      <vt:lpstr>Presentación de PowerPoint</vt:lpstr>
      <vt:lpstr>Muchas gracias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admin</dc:creator>
  <cp:lastModifiedBy>admin</cp:lastModifiedBy>
  <cp:revision>11</cp:revision>
  <dcterms:created xsi:type="dcterms:W3CDTF">2017-10-06T00:53:30Z</dcterms:created>
  <dcterms:modified xsi:type="dcterms:W3CDTF">2017-10-11T23:48:08Z</dcterms:modified>
</cp:coreProperties>
</file>